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9"/>
  </p:notesMasterIdLst>
  <p:sldIdLst>
    <p:sldId id="271" r:id="rId6"/>
    <p:sldId id="288" r:id="rId7"/>
    <p:sldId id="290" r:id="rId8"/>
    <p:sldId id="310" r:id="rId9"/>
    <p:sldId id="313" r:id="rId10"/>
    <p:sldId id="300" r:id="rId11"/>
    <p:sldId id="320" r:id="rId12"/>
    <p:sldId id="314" r:id="rId13"/>
    <p:sldId id="315" r:id="rId14"/>
    <p:sldId id="316" r:id="rId15"/>
    <p:sldId id="317" r:id="rId16"/>
    <p:sldId id="318" r:id="rId17"/>
    <p:sldId id="319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71"/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20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56" y="-9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01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50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65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4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05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3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18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80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87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1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747EA-37D5-4118-A640-831FA285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" y="0"/>
            <a:ext cx="9017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45876"/>
            <a:ext cx="904500" cy="87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3076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 xét các hành vi sử dụng đồ dùng </a:t>
            </a:r>
          </a:p>
          <a:p>
            <a:pPr algn="ctr" eaLnBrk="1" hangingPunct="1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 gia đình.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7" y="1805394"/>
            <a:ext cx="3448159" cy="2897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08" y="2034618"/>
            <a:ext cx="3603506" cy="26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515921" y="254519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47209" y="598106"/>
            <a:ext cx="72671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 hành ở gia đình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3" y="1367115"/>
            <a:ext cx="2093771" cy="1773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69" y="3141027"/>
            <a:ext cx="2298057" cy="1478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657" y="1121044"/>
            <a:ext cx="667294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921" y="1638909"/>
            <a:ext cx="5848048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5921" y="2317833"/>
            <a:ext cx="584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vi-VN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258" y="3045743"/>
            <a:ext cx="584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5921" y="4070120"/>
            <a:ext cx="584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6" grpId="0"/>
      <p:bldP spid="7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096" y="1392066"/>
            <a:ext cx="88784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sử dụng đồ dùng trong gia đình </a:t>
            </a:r>
          </a:p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 em hãy ghi nhớ:</a:t>
            </a: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756" y="2701842"/>
            <a:ext cx="88784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altLang="zh-CN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50" y="218463"/>
            <a:ext cx="400476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0448" y="1366742"/>
            <a:ext cx="80746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 DỤNG AN TOÀN ĐỒ DÙNG </a:t>
            </a:r>
          </a:p>
          <a:p>
            <a:pPr algn="ctr"/>
            <a:r>
              <a:rPr lang="vi-VN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 GIA ĐÌNH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0" y="164114"/>
            <a:ext cx="2674044" cy="830997"/>
            <a:chOff x="2855223" y="1663328"/>
            <a:chExt cx="4008583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863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</a:t>
              </a:r>
              <a:r>
                <a:rPr lang="vi-VN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0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966643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0" name="BeQuetNha-KimChi-26291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91400" y="8691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96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36178" y="47526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0021" y="685194"/>
            <a:ext cx="76965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 định những hành động an toàn, không an toàn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178" y="1885523"/>
            <a:ext cx="91581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chơi: </a:t>
            </a:r>
            <a:r>
              <a:rPr lang="vi-VN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 chuyện về đồ dùng gia đình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844" y="2645228"/>
            <a:ext cx="7750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hãy vẽ, ghi tên và nêu tác dụng của 1-2 đồ dùng trong gia đình mà em biết?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36178" y="47526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0021" y="685194"/>
            <a:ext cx="76965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 định những hành động an toàn, không an toàn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2122714"/>
            <a:ext cx="2732314" cy="2536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72" y="2198916"/>
            <a:ext cx="2231573" cy="2187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55" y="2122715"/>
            <a:ext cx="2511116" cy="21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289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-29915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hành động an toàn, không an toàn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16844"/>
              </p:ext>
            </p:extLst>
          </p:nvPr>
        </p:nvGraphicFramePr>
        <p:xfrm>
          <a:off x="333199" y="554860"/>
          <a:ext cx="8545286" cy="4332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2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 hành động sử dụng đồ dùng gia đình không an toàn có thể gây tai nạn thương tích.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 hành động sử dụng đồ dùng gia đình an toàn.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Rót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nước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sôi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ấm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đun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nước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to,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nặng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quá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sức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phích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chổi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quét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quét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  <a:p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Cầm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tay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dây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đang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cắm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điều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khiển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vi.</a:t>
                      </a:r>
                    </a:p>
                    <a:p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dao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chặt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cứng</a:t>
                      </a:r>
                      <a:r>
                        <a:rPr lang="en-US" sz="180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gọt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gọt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  <a:p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Đùa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nghịch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cắt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quạt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Chạm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tay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ấm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đang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kéo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cắt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thủ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 chậu, rổ, rá để rửa rau, vo gạo.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418</Words>
  <Application>Microsoft Office PowerPoint</Application>
  <PresentationFormat>On-screen Show (16:9)</PresentationFormat>
  <Paragraphs>54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等线</vt:lpstr>
      <vt:lpstr>Arial</vt:lpstr>
      <vt:lpstr>Arial-Rounded</vt:lpstr>
      <vt:lpstr>Calibri</vt:lpstr>
      <vt:lpstr>Calibri Light</vt:lpstr>
      <vt:lpstr>第一PPT，www.1ppt.com​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Admin</cp:lastModifiedBy>
  <cp:revision>41</cp:revision>
  <dcterms:created xsi:type="dcterms:W3CDTF">2017-03-04T06:55:50Z</dcterms:created>
  <dcterms:modified xsi:type="dcterms:W3CDTF">2020-08-25T10:05:31Z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